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63" r:id="rId13"/>
    <p:sldId id="264" r:id="rId14"/>
    <p:sldId id="265" r:id="rId15"/>
    <p:sldId id="266" r:id="rId16"/>
    <p:sldId id="27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E24213-4833-4E79-8585-3C10D0B1B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6AAC64-85D6-4684-9B24-89F40F3DF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F26198-AFC0-4401-8677-872D3AD2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A32090E-CB55-4FA7-B998-5A38AC49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B42665C-C3A3-4EDE-90A0-B3E5F46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860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115BE9-5B17-4D73-AF9F-307517F3F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CFF4E20-8268-4708-8AC7-965D134FA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CDBF0F-53C9-45A2-A575-AAC296BB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1B8E71C-EC34-4D41-B5C3-61CDECC3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C86DCE-BFC3-408F-8194-0BF3817F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336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647F19B-C5C9-4688-988C-E764AFC9B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671041A-050D-4352-8FDA-EE572987F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EBDF5DF-B078-4EB2-BC7C-A2930F9F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B4A642-B9F1-438F-AC59-00F2EC99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80D2D83-8D15-433A-A015-98ED564D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10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2342A1-0119-4F59-B5AA-024FFB68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58E27F-1DDA-4109-BCAA-E34A9D6B6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C27428-1D37-4FD8-BBB1-67AABA91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02F5317-F8C5-4482-88CF-B459F50B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9F6AEFD-A45F-42AD-8605-BCD9EB31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154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2F0A04-E367-4A5F-AA5A-226C73F5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B6D38F7-47E3-4756-AAAC-96268782F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38650D-1CF2-47BC-AF70-5B62F6DC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42E990-1F21-47AF-96E5-0C27AB86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DA801B-095B-4774-8A63-C3EC8F61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019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D76029-0EE4-4E39-B116-950642EB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E2EEC7-E6ED-4915-9B2B-41532B669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6083E3E-B9C1-473B-A506-3ABFC9030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D913E50-BEDB-431F-9D9D-2852EEA9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CAF79EA-A375-4585-A742-1A981FC8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B350745-8467-438B-943F-42644993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858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B1CF3E-8E4A-4086-8D28-D87B6C66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627520E-CB35-4F3D-A17C-9FDCBADC8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1FA4102-6B97-4AA3-A491-BB5188EFF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8AC6EB0-F9B5-45D3-B039-36A68852D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2259751-242D-4EE8-B2E2-47EA2EDBC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D377760-662E-4611-8C86-08369C31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D566821-B4F2-4F18-B96B-9D4D244A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8B35E39-2CF8-46CE-AD1D-ED2AE912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350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59AC90-79B5-464E-8F16-9ADB187E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C2DF20C-F758-46A0-ABDF-C7F7B164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98EA767-1FB5-4DA5-97CD-98A58B8C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979BFEC-5691-4E9A-A02A-528B5D8C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21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ECAE876-A2FF-4A94-BE60-B6F75909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128B9BF-8153-47B8-9D42-B4EF3D95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714EDBB-FD5D-4B33-80FC-6E4FDECE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610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705927-D768-4FC9-A9EF-F01E969B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21A06E-EBF9-4E3C-AB8D-A8208271E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73E6BDA-9BE7-438B-90A4-2BBF1CFE3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D089EA4-F58C-45FE-A8A7-F778F96F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F391F5E-3E78-4A1C-A54E-4679F7E3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D57E37-572B-439E-B682-57B0467E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73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F96E75-C80D-4744-A480-D36E896A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DB5B347-ED4A-4B02-9686-4FF7548D6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9006A15-5A8B-40A1-A78C-071B68039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DED56C4-7FDB-41C0-8972-1973A989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F43FB1-430E-4BE8-8C1A-975A90E2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DE7BC30-6509-4075-8AE9-8DBCB7BB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10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B311462-DCEB-4914-B536-A51CBF56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156FA70-B842-41FC-9206-93A6E8B4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07607ED-0D66-4E65-87C3-E31075B68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913F-A836-4D81-9ACB-C8BA14309C13}" type="datetimeFigureOut">
              <a:rPr lang="sl-SI" smtClean="0"/>
              <a:t>19. 05. 2022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30D2300-8091-4C4B-A469-3EB6E95B3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4EA754F-6186-4BE1-953A-DA3B1B919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92F36-043A-43CF-AA51-359DD2E6F0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749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nina.trebovc@os-dobravlje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A3D4D76-FBA9-47DC-A6C2-562B1EA0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8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8DE56A3-E8CF-46E4-85B6-C185FCE04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6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C9B3861-3581-406C-94E3-95B60EADA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5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E8A6F14-F451-4FC1-9F96-D1E94BAC0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0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B1E2580-2E43-4BC6-9A26-67F0F4093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5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A959EEF-11DB-4940-9482-DD11B0880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5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EAAE2E9-D08B-4A7E-B537-09564B625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0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Lara Bole, 8. b, OŠ Dobravlje</a:t>
            </a:r>
            <a:endParaRPr lang="sl-SI" dirty="0"/>
          </a:p>
          <a:p>
            <a:r>
              <a:rPr lang="sl-SI" b="1" dirty="0"/>
              <a:t>Mentorica: Nina </a:t>
            </a:r>
            <a:r>
              <a:rPr lang="sl-SI" b="1" dirty="0" err="1"/>
              <a:t>Trebovc</a:t>
            </a:r>
            <a:r>
              <a:rPr lang="sl-SI" b="1" dirty="0"/>
              <a:t>, </a:t>
            </a:r>
            <a:r>
              <a:rPr lang="sl-SI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nina.trebovc@os-dobravlje.si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712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C17EB7B0-6CAE-43F2-BD8C-061FBC2E3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4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48B141-36C0-4827-BAF4-00793B160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3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9CA5D6F-99F2-4291-91D6-9421B28A2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3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D6158D7-993A-456B-AD89-7742FE6B7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D3B2130-16D3-4C89-A516-D33319D95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1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B667165-120E-4582-8F31-DBA2EE001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2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CAA39C3-E714-4262-B7ED-606FF2574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5305DAD-3E40-4F32-A480-6F39C6A4E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7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Širokozaslonsko</PresentationFormat>
  <Paragraphs>2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 U-14</cp:lastModifiedBy>
  <cp:revision>3</cp:revision>
  <dcterms:created xsi:type="dcterms:W3CDTF">2022-04-04T20:55:59Z</dcterms:created>
  <dcterms:modified xsi:type="dcterms:W3CDTF">2022-05-19T04:22:27Z</dcterms:modified>
</cp:coreProperties>
</file>